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1" r:id="rId9"/>
    <p:sldId id="267" r:id="rId10"/>
    <p:sldId id="268" r:id="rId11"/>
    <p:sldId id="269" r:id="rId12"/>
    <p:sldId id="270" r:id="rId13"/>
    <p:sldId id="271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7758" autoAdjust="0"/>
  </p:normalViewPr>
  <p:slideViewPr>
    <p:cSldViewPr snapToGrid="0">
      <p:cViewPr varScale="1">
        <p:scale>
          <a:sx n="89" d="100"/>
          <a:sy n="89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3 https://tenor.com/ko/view/werewolf-by-night-man-thing-ted-kill-burn-gif-26889050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https://blog.naver.com/thdbdlaeo/223010118217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5 https://eodud722.tistory.com/1872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6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1C504-0643-4613-9B4D-386D903B308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thdbdlaeo/223010118217" TargetMode="External"/><Relationship Id="rId2" Type="http://schemas.openxmlformats.org/officeDocument/2006/relationships/hyperlink" Target="https://www.instiz.net/pt/7322375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odud722.tistory.com/187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Hunter</a:t>
            </a:r>
            <a:endParaRPr lang="ko-KR" alt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2020184040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김도후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86061" y="17508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798142" y="1997839"/>
            <a:ext cx="708905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다크앤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다커와의</a:t>
            </a:r>
            <a:r>
              <a:rPr lang="ko-KR" altLang="en-US" sz="2400" b="1" dirty="0"/>
              <a:t> 차이점</a:t>
            </a:r>
          </a:p>
          <a:p>
            <a:endParaRPr lang="ko-KR" altLang="en-US" dirty="0"/>
          </a:p>
          <a:p>
            <a:r>
              <a:rPr lang="ko-KR" altLang="en-US" dirty="0" err="1"/>
              <a:t>다크앤</a:t>
            </a:r>
            <a:r>
              <a:rPr lang="ko-KR" altLang="en-US" dirty="0"/>
              <a:t> </a:t>
            </a:r>
            <a:r>
              <a:rPr lang="ko-KR" altLang="en-US" dirty="0" err="1"/>
              <a:t>다커의</a:t>
            </a:r>
            <a:r>
              <a:rPr lang="ko-KR" altLang="en-US" dirty="0"/>
              <a:t> 경우 시간이 되면 나타나는 포탈을 찾으면</a:t>
            </a:r>
          </a:p>
          <a:p>
            <a:r>
              <a:rPr lang="ko-KR" altLang="en-US" dirty="0"/>
              <a:t>탈출 할 수 있는 방식이지만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더 헌터의 경우에는 </a:t>
            </a:r>
            <a:r>
              <a:rPr lang="ko-KR" altLang="en-US" dirty="0" err="1"/>
              <a:t>보스몬스터를</a:t>
            </a:r>
            <a:r>
              <a:rPr lang="ko-KR" altLang="en-US" dirty="0"/>
              <a:t> 사냥해 열쇠를 얻어</a:t>
            </a:r>
          </a:p>
          <a:p>
            <a:r>
              <a:rPr lang="ko-KR" altLang="en-US" dirty="0"/>
              <a:t>탈출구까지 무사히 도착한 경우에 탈출 할 수 있는 방식이다</a:t>
            </a:r>
          </a:p>
          <a:p>
            <a:endParaRPr lang="ko-KR" altLang="en-US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다크앤다커의</a:t>
            </a:r>
            <a:r>
              <a:rPr lang="ko-KR" altLang="en-US" dirty="0"/>
              <a:t> 경우 포탈을 찾은 사람 모두 탈출 할 수 있지만</a:t>
            </a:r>
          </a:p>
          <a:p>
            <a:r>
              <a:rPr lang="ko-KR" altLang="en-US" dirty="0" err="1"/>
              <a:t>더헌터의</a:t>
            </a:r>
            <a:r>
              <a:rPr lang="ko-KR" altLang="en-US" dirty="0"/>
              <a:t> 경우 열쇠를 얻은 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(1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만 탈출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5" y="1146226"/>
            <a:ext cx="38100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93290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4392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A94C-3DB6-1C3F-071F-DB3B757EEE90}"/>
              </a:ext>
            </a:extLst>
          </p:cNvPr>
          <p:cNvSpPr txBox="1"/>
          <p:nvPr/>
        </p:nvSpPr>
        <p:spPr>
          <a:xfrm>
            <a:off x="8485239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김도후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4392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393289" y="1655506"/>
            <a:ext cx="331347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알고리즘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/>
              <a:t>[</a:t>
            </a:r>
            <a:r>
              <a:rPr lang="ko-KR" altLang="en-US" sz="2000"/>
              <a:t>넷겜플</a:t>
            </a:r>
            <a:r>
              <a:rPr lang="en-US" altLang="ko-KR" sz="2000"/>
              <a:t>, </a:t>
            </a:r>
            <a:r>
              <a:rPr lang="ko-KR" altLang="en-US" sz="2000"/>
              <a:t>데이터베이스</a:t>
            </a:r>
            <a:r>
              <a:rPr lang="en-US" altLang="ko-KR" sz="2000"/>
              <a:t>]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3AB16-E905-25DF-8CDE-7F3D328B51DC}"/>
              </a:ext>
            </a:extLst>
          </p:cNvPr>
          <p:cNvSpPr txBox="1"/>
          <p:nvPr/>
        </p:nvSpPr>
        <p:spPr>
          <a:xfrm>
            <a:off x="8485239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기획 및 모델링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모델링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/>
              <a:t>3D </a:t>
            </a:r>
            <a:r>
              <a:rPr lang="ko-KR" altLang="en-US" sz="2000"/>
              <a:t>애니메이션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1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2</a:t>
            </a:r>
          </a:p>
          <a:p>
            <a:pPr algn="ctr"/>
            <a:r>
              <a:rPr lang="en-US" altLang="ko-KR" sz="2000" dirty="0"/>
              <a:t> 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3560"/>
              </p:ext>
            </p:extLst>
          </p:nvPr>
        </p:nvGraphicFramePr>
        <p:xfrm>
          <a:off x="924232" y="1073741"/>
          <a:ext cx="7930573" cy="4415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281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890313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44308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로직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클라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39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기술적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4653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데이터베이스 연동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531594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모델링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48306"/>
                  </a:ext>
                </a:extLst>
              </a:tr>
              <a:tr h="2245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애니메이션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415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오류 및 버그 수정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3670C1-FAA0-B64B-2FC9-985E41C25C8C}"/>
              </a:ext>
            </a:extLst>
          </p:cNvPr>
          <p:cNvSpPr txBox="1"/>
          <p:nvPr/>
        </p:nvSpPr>
        <p:spPr>
          <a:xfrm>
            <a:off x="9104671" y="3328552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추후 작성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8154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</a:t>
            </a:r>
            <a:r>
              <a:rPr lang="en-US" altLang="ko-KR" dirty="0">
                <a:hlinkClick r:id="rId2"/>
              </a:rPr>
              <a:t>https://www.instiz.net/pt/7322375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https://tenor.com/ko/view/werewolf-by-night-man-thing-ted-kill-burn-gif-26889050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</a:t>
            </a:r>
            <a:r>
              <a:rPr lang="en-US" altLang="ko-KR" dirty="0">
                <a:hlinkClick r:id="rId3"/>
              </a:rPr>
              <a:t>https://blog.naver.com/thdbdlaeo/223010118217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4"/>
              </a:rPr>
              <a:t>https://eodud722.tistory.com/1872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언리얼엔진을</a:t>
            </a:r>
            <a:r>
              <a:rPr lang="ko-KR" altLang="en-US" sz="2400" dirty="0"/>
              <a:t> 사용하여 게임제작능력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그림자와 조명</a:t>
            </a:r>
            <a:r>
              <a:rPr lang="en-US" altLang="ko-KR" sz="2400" dirty="0"/>
              <a:t>, </a:t>
            </a:r>
            <a:r>
              <a:rPr lang="ko-KR" altLang="en-US" sz="2400" dirty="0"/>
              <a:t>애니메이션에 대해 이해하여 그래픽기술 구현능력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</a:t>
            </a:r>
            <a:r>
              <a:rPr lang="ko-KR" altLang="en-US" sz="2400" dirty="0"/>
              <a:t>을 이용하여 팀 프로젝트 관리능력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서버를 구현하여 서버 구축능력 향상</a:t>
            </a:r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어느 한 게임 회사의 미친 패기 | 인스티즈">
            <a:extLst>
              <a:ext uri="{FF2B5EF4-FFF2-40B4-BE49-F238E27FC236}">
                <a16:creationId xmlns:a16="http://schemas.microsoft.com/office/drawing/2014/main" id="{9CB1F8A6-9DB1-A7E1-B65C-CE4B98717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3" b="3217"/>
          <a:stretch/>
        </p:blipFill>
        <p:spPr bwMode="auto">
          <a:xfrm>
            <a:off x="826751" y="4119685"/>
            <a:ext cx="4316520" cy="22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다크앤다커 배틀로얄과 판타지파밍이 합쳐진 던전탐험 생존어드벤처 게임 : 네이버 블로그">
            <a:extLst>
              <a:ext uri="{FF2B5EF4-FFF2-40B4-BE49-F238E27FC236}">
                <a16:creationId xmlns:a16="http://schemas.microsoft.com/office/drawing/2014/main" id="{4FE2ADC9-69C8-DE3E-B6D4-3BA78872A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1" y="1137265"/>
            <a:ext cx="4387159" cy="247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5965371" y="2050729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던전 이곳 저곳에 있는 상자에서 </a:t>
            </a:r>
            <a:endParaRPr lang="en-US" altLang="ko-KR" sz="2000" b="1" dirty="0"/>
          </a:p>
          <a:p>
            <a:r>
              <a:rPr lang="ko-KR" altLang="en-US" sz="2000" b="1" dirty="0"/>
              <a:t>무작위 성능의 무기를 획득하여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D734B-848C-3336-A37C-F884D4A8346C}"/>
              </a:ext>
            </a:extLst>
          </p:cNvPr>
          <p:cNvSpPr txBox="1"/>
          <p:nvPr/>
        </p:nvSpPr>
        <p:spPr>
          <a:xfrm>
            <a:off x="5965371" y="4929442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다른 사람들과 싸워서 더 좋은 무기를 </a:t>
            </a:r>
            <a:endParaRPr lang="en-US" altLang="ko-KR" sz="2000" b="1" dirty="0"/>
          </a:p>
          <a:p>
            <a:r>
              <a:rPr lang="ko-KR" altLang="en-US" sz="2000" b="1" dirty="0"/>
              <a:t>얻거나 자신의 무기를 강화하여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Werewolf By Night Man Thing GIF - Werewolf By Night Man Thing Ted GIFs">
            <a:extLst>
              <a:ext uri="{FF2B5EF4-FFF2-40B4-BE49-F238E27FC236}">
                <a16:creationId xmlns:a16="http://schemas.microsoft.com/office/drawing/2014/main" id="{3AAA497C-5E85-A2A3-73A6-D0B7A5752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r="6857"/>
          <a:stretch/>
        </p:blipFill>
        <p:spPr bwMode="auto">
          <a:xfrm>
            <a:off x="749501" y="1291325"/>
            <a:ext cx="4348358" cy="21376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75FBD97-4C04-1CAF-9F87-4ABB021CD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58" y="3920166"/>
            <a:ext cx="4328401" cy="240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5965371" y="2006219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거대한 보스 몬스터를 쓰러트리고</a:t>
            </a:r>
            <a:endParaRPr lang="en-US" altLang="ko-KR" sz="2000" b="1" dirty="0"/>
          </a:p>
          <a:p>
            <a:r>
              <a:rPr lang="ko-KR" altLang="en-US" sz="2000" b="1" dirty="0"/>
              <a:t>탈출할 수 있는 열쇠를 획득하여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5965371" y="4770648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열쇠를 뺏기지 않고 탈출구까지</a:t>
            </a:r>
            <a:endParaRPr lang="en-US" altLang="ko-KR" sz="2000" b="1" dirty="0"/>
          </a:p>
          <a:p>
            <a:r>
              <a:rPr lang="ko-KR" altLang="en-US" sz="2000" b="1" dirty="0"/>
              <a:t>무사히 이동하여 탈출하면 승리</a:t>
            </a:r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지도, 예술, 그림, 텍스트이(가) 표시된 사진&#10;&#10;자동 생성된 설명">
            <a:extLst>
              <a:ext uri="{FF2B5EF4-FFF2-40B4-BE49-F238E27FC236}">
                <a16:creationId xmlns:a16="http://schemas.microsoft.com/office/drawing/2014/main" id="{4EF7CEA5-2CE5-737F-074B-E29004E91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9" y="1435001"/>
            <a:ext cx="4808133" cy="482646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857F2E5-29D8-0637-FC69-F85A4F549855}"/>
              </a:ext>
            </a:extLst>
          </p:cNvPr>
          <p:cNvSpPr/>
          <p:nvPr/>
        </p:nvSpPr>
        <p:spPr>
          <a:xfrm>
            <a:off x="1040675" y="1820092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4317FA4-E569-4880-2C51-C5B74327556B}"/>
              </a:ext>
            </a:extLst>
          </p:cNvPr>
          <p:cNvSpPr/>
          <p:nvPr/>
        </p:nvSpPr>
        <p:spPr>
          <a:xfrm>
            <a:off x="4511041" y="2137954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37A217C-0E3F-08D3-AC0C-606B04371A41}"/>
              </a:ext>
            </a:extLst>
          </p:cNvPr>
          <p:cNvSpPr/>
          <p:nvPr/>
        </p:nvSpPr>
        <p:spPr>
          <a:xfrm>
            <a:off x="2612571" y="2825933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4C7F20F-CF86-3652-C199-7BD6AA97548F}"/>
              </a:ext>
            </a:extLst>
          </p:cNvPr>
          <p:cNvSpPr/>
          <p:nvPr/>
        </p:nvSpPr>
        <p:spPr>
          <a:xfrm>
            <a:off x="4659087" y="5499463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3C08DB0-FE52-9A7E-A41C-11227E3B48AA}"/>
              </a:ext>
            </a:extLst>
          </p:cNvPr>
          <p:cNvSpPr/>
          <p:nvPr/>
        </p:nvSpPr>
        <p:spPr>
          <a:xfrm>
            <a:off x="1846218" y="4855029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DF4A1-BE2A-24AA-7BB5-A2DE690B7C5B}"/>
              </a:ext>
            </a:extLst>
          </p:cNvPr>
          <p:cNvSpPr txBox="1"/>
          <p:nvPr/>
        </p:nvSpPr>
        <p:spPr>
          <a:xfrm>
            <a:off x="6217920" y="1628503"/>
            <a:ext cx="45371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게임이 시작하면 플레이어   는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던전의 무작위한 곳에 소환된다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플레이어는 던전을 돌아다니며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던전 곳곳에 있는 상자    에서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다양한 무기를 획득한다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일정 시간이 지나면 보스 몬스터    가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소환되고 </a:t>
            </a:r>
            <a:r>
              <a:rPr lang="ko-KR" altLang="en-US" dirty="0" err="1"/>
              <a:t>맵을</a:t>
            </a:r>
            <a:r>
              <a:rPr lang="ko-KR" altLang="en-US" dirty="0"/>
              <a:t> 돌아다닌다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보스 몬스터를 쓰러트려 획득한 열쇠를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 err="1"/>
              <a:t>탈출문</a:t>
            </a:r>
            <a:r>
              <a:rPr lang="ko-KR" altLang="en-US" dirty="0"/>
              <a:t>    에 넣어서 탈출</a:t>
            </a:r>
            <a:endParaRPr lang="en-US" altLang="ko-KR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8E006F-E0DE-824A-6499-F9413E05F1FF}"/>
              </a:ext>
            </a:extLst>
          </p:cNvPr>
          <p:cNvSpPr/>
          <p:nvPr/>
        </p:nvSpPr>
        <p:spPr>
          <a:xfrm>
            <a:off x="9394372" y="1746069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10A56E-6AAF-BAE7-FAE0-CE0816C41C9C}"/>
              </a:ext>
            </a:extLst>
          </p:cNvPr>
          <p:cNvSpPr/>
          <p:nvPr/>
        </p:nvSpPr>
        <p:spPr>
          <a:xfrm>
            <a:off x="1647009" y="1852479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0D70F4-1546-59F9-8622-75802D5404F6}"/>
              </a:ext>
            </a:extLst>
          </p:cNvPr>
          <p:cNvSpPr/>
          <p:nvPr/>
        </p:nvSpPr>
        <p:spPr>
          <a:xfrm>
            <a:off x="3089824" y="2367167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D071BF-1403-A2E9-F594-E7AA4A4DC57D}"/>
              </a:ext>
            </a:extLst>
          </p:cNvPr>
          <p:cNvSpPr/>
          <p:nvPr/>
        </p:nvSpPr>
        <p:spPr>
          <a:xfrm>
            <a:off x="1114698" y="2675796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46CE78-909C-0F36-D716-F932807FDCEF}"/>
              </a:ext>
            </a:extLst>
          </p:cNvPr>
          <p:cNvSpPr/>
          <p:nvPr/>
        </p:nvSpPr>
        <p:spPr>
          <a:xfrm>
            <a:off x="997133" y="336994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F968CE-B91B-1BD1-BFA7-7B54D9B038F3}"/>
              </a:ext>
            </a:extLst>
          </p:cNvPr>
          <p:cNvSpPr/>
          <p:nvPr/>
        </p:nvSpPr>
        <p:spPr>
          <a:xfrm>
            <a:off x="1171305" y="5862776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6556CA-CA87-9C49-AF70-D50A50447EFA}"/>
              </a:ext>
            </a:extLst>
          </p:cNvPr>
          <p:cNvSpPr/>
          <p:nvPr/>
        </p:nvSpPr>
        <p:spPr>
          <a:xfrm>
            <a:off x="2612571" y="488741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930334-7611-3FF3-1458-98A5EFAC5994}"/>
              </a:ext>
            </a:extLst>
          </p:cNvPr>
          <p:cNvSpPr/>
          <p:nvPr/>
        </p:nvSpPr>
        <p:spPr>
          <a:xfrm>
            <a:off x="2835729" y="392076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19DA88-0015-1529-878E-31889EBF68C0}"/>
              </a:ext>
            </a:extLst>
          </p:cNvPr>
          <p:cNvSpPr/>
          <p:nvPr/>
        </p:nvSpPr>
        <p:spPr>
          <a:xfrm>
            <a:off x="3480163" y="325986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7DCABF-F6A1-5DF9-191D-19B52C172FD2}"/>
              </a:ext>
            </a:extLst>
          </p:cNvPr>
          <p:cNvSpPr/>
          <p:nvPr/>
        </p:nvSpPr>
        <p:spPr>
          <a:xfrm>
            <a:off x="4437019" y="1915886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28E6EB-06CD-2E97-C284-4C4FFD39BA56}"/>
              </a:ext>
            </a:extLst>
          </p:cNvPr>
          <p:cNvSpPr/>
          <p:nvPr/>
        </p:nvSpPr>
        <p:spPr>
          <a:xfrm>
            <a:off x="2612571" y="2259534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B50BA7-1F2D-460C-D64B-10070B67B89F}"/>
              </a:ext>
            </a:extLst>
          </p:cNvPr>
          <p:cNvSpPr/>
          <p:nvPr/>
        </p:nvSpPr>
        <p:spPr>
          <a:xfrm>
            <a:off x="4632962" y="3790402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A8033-A991-367E-7DC3-091381806B6E}"/>
              </a:ext>
            </a:extLst>
          </p:cNvPr>
          <p:cNvSpPr/>
          <p:nvPr/>
        </p:nvSpPr>
        <p:spPr>
          <a:xfrm>
            <a:off x="4271557" y="500307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186889-63B7-EC2F-9AF0-59454EA8E94D}"/>
              </a:ext>
            </a:extLst>
          </p:cNvPr>
          <p:cNvSpPr/>
          <p:nvPr/>
        </p:nvSpPr>
        <p:spPr>
          <a:xfrm>
            <a:off x="4345580" y="576207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04D236-331F-D4E4-3654-23B62048B0C0}"/>
              </a:ext>
            </a:extLst>
          </p:cNvPr>
          <p:cNvSpPr/>
          <p:nvPr/>
        </p:nvSpPr>
        <p:spPr>
          <a:xfrm>
            <a:off x="3163847" y="585284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B2E2B-D434-07EB-8DC8-3B91ACB8AB5F}"/>
              </a:ext>
            </a:extLst>
          </p:cNvPr>
          <p:cNvSpPr/>
          <p:nvPr/>
        </p:nvSpPr>
        <p:spPr>
          <a:xfrm>
            <a:off x="9097192" y="313277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52937EA-E8D3-ED55-4584-15FBE9DA9F83}"/>
              </a:ext>
            </a:extLst>
          </p:cNvPr>
          <p:cNvSpPr/>
          <p:nvPr/>
        </p:nvSpPr>
        <p:spPr>
          <a:xfrm>
            <a:off x="1508805" y="3826668"/>
            <a:ext cx="209757" cy="2097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B220E9C-4436-8369-2588-A569F43B9D90}"/>
              </a:ext>
            </a:extLst>
          </p:cNvPr>
          <p:cNvSpPr/>
          <p:nvPr/>
        </p:nvSpPr>
        <p:spPr>
          <a:xfrm>
            <a:off x="9995307" y="4176028"/>
            <a:ext cx="209757" cy="2097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A668C04-4225-6B42-5000-9D437D4C7D6B}"/>
              </a:ext>
            </a:extLst>
          </p:cNvPr>
          <p:cNvSpPr/>
          <p:nvPr/>
        </p:nvSpPr>
        <p:spPr>
          <a:xfrm>
            <a:off x="2983775" y="1628503"/>
            <a:ext cx="254095" cy="1156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EAA04E-0CEE-64F4-7384-CED602ACF05A}"/>
              </a:ext>
            </a:extLst>
          </p:cNvPr>
          <p:cNvSpPr/>
          <p:nvPr/>
        </p:nvSpPr>
        <p:spPr>
          <a:xfrm>
            <a:off x="7412084" y="5573486"/>
            <a:ext cx="254095" cy="1156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2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5252-EBD8-6748-208C-DDB07EC0F2D9}"/>
              </a:ext>
            </a:extLst>
          </p:cNvPr>
          <p:cNvSpPr txBox="1"/>
          <p:nvPr/>
        </p:nvSpPr>
        <p:spPr>
          <a:xfrm>
            <a:off x="253465" y="355092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전사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체력을 잃을수록 힘이 강해진다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E6660-C2BB-0F6A-8C55-F2BEA39AE676}"/>
              </a:ext>
            </a:extLst>
          </p:cNvPr>
          <p:cNvSpPr txBox="1"/>
          <p:nvPr/>
        </p:nvSpPr>
        <p:spPr>
          <a:xfrm>
            <a:off x="2641333" y="355092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바이킹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도끼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피해를 덜 받는다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EDD44-B886-AD58-F493-29512445A3B7}"/>
              </a:ext>
            </a:extLst>
          </p:cNvPr>
          <p:cNvSpPr txBox="1"/>
          <p:nvPr/>
        </p:nvSpPr>
        <p:spPr>
          <a:xfrm>
            <a:off x="5029201" y="355092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도적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단도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이속이 빠르다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47B80-9E22-AD97-9800-4C77AE6B06B2}"/>
              </a:ext>
            </a:extLst>
          </p:cNvPr>
          <p:cNvSpPr txBox="1"/>
          <p:nvPr/>
        </p:nvSpPr>
        <p:spPr>
          <a:xfrm>
            <a:off x="7417069" y="355092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궁수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적 탐지 능력이 뛰어나다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82968-B403-0150-9333-453828F0F4FF}"/>
              </a:ext>
            </a:extLst>
          </p:cNvPr>
          <p:cNvSpPr txBox="1"/>
          <p:nvPr/>
        </p:nvSpPr>
        <p:spPr>
          <a:xfrm>
            <a:off x="9804935" y="355092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격투가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 err="1"/>
              <a:t>너클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피해를 받지 않을 시 체력이 서서히 회복된다</a:t>
            </a:r>
            <a:r>
              <a:rPr lang="en-US" altLang="ko-KR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BF8151-690D-0AF7-0933-303E4AD98686}"/>
              </a:ext>
            </a:extLst>
          </p:cNvPr>
          <p:cNvSpPr txBox="1"/>
          <p:nvPr/>
        </p:nvSpPr>
        <p:spPr>
          <a:xfrm>
            <a:off x="2387065" y="6024716"/>
            <a:ext cx="707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/>
              <a:t>직업에 맞는 주 무기 착용시 피해를 더 준다</a:t>
            </a:r>
          </a:p>
        </p:txBody>
      </p:sp>
      <p:pic>
        <p:nvPicPr>
          <p:cNvPr id="5" name="그래픽 4" descr="검 윤곽선">
            <a:extLst>
              <a:ext uri="{FF2B5EF4-FFF2-40B4-BE49-F238E27FC236}">
                <a16:creationId xmlns:a16="http://schemas.microsoft.com/office/drawing/2014/main" id="{D00321A6-F963-C4CE-D228-F75F6A6FB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601" y="1686615"/>
            <a:ext cx="1477327" cy="1477327"/>
          </a:xfrm>
          <a:prstGeom prst="rect">
            <a:avLst/>
          </a:prstGeom>
        </p:spPr>
      </p:pic>
      <p:pic>
        <p:nvPicPr>
          <p:cNvPr id="7" name="그래픽 6" descr="활과 화살 윤곽선">
            <a:extLst>
              <a:ext uri="{FF2B5EF4-FFF2-40B4-BE49-F238E27FC236}">
                <a16:creationId xmlns:a16="http://schemas.microsoft.com/office/drawing/2014/main" id="{10618310-F548-C86A-04E3-33F7866F7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5206" y="1686614"/>
            <a:ext cx="1477326" cy="1477326"/>
          </a:xfrm>
          <a:prstGeom prst="rect">
            <a:avLst/>
          </a:prstGeom>
        </p:spPr>
      </p:pic>
      <p:pic>
        <p:nvPicPr>
          <p:cNvPr id="9" name="그래픽 8" descr="무술 윤곽선">
            <a:extLst>
              <a:ext uri="{FF2B5EF4-FFF2-40B4-BE49-F238E27FC236}">
                <a16:creationId xmlns:a16="http://schemas.microsoft.com/office/drawing/2014/main" id="{BB0137C6-49DE-9A73-17A9-64257B86E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3074" y="1686613"/>
            <a:ext cx="1477325" cy="1477325"/>
          </a:xfrm>
          <a:prstGeom prst="rect">
            <a:avLst/>
          </a:prstGeom>
        </p:spPr>
      </p:pic>
      <p:pic>
        <p:nvPicPr>
          <p:cNvPr id="11" name="그래픽 10" descr="선사 시대 도구 윤곽선">
            <a:extLst>
              <a:ext uri="{FF2B5EF4-FFF2-40B4-BE49-F238E27FC236}">
                <a16:creationId xmlns:a16="http://schemas.microsoft.com/office/drawing/2014/main" id="{CB1CFB2A-8926-CD2F-72E0-D088921EB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9468" y="1686614"/>
            <a:ext cx="1477327" cy="1477327"/>
          </a:xfrm>
          <a:prstGeom prst="rect">
            <a:avLst/>
          </a:prstGeom>
        </p:spPr>
      </p:pic>
      <p:pic>
        <p:nvPicPr>
          <p:cNvPr id="16" name="그래픽 15" descr="주머니칼 윤곽선">
            <a:extLst>
              <a:ext uri="{FF2B5EF4-FFF2-40B4-BE49-F238E27FC236}">
                <a16:creationId xmlns:a16="http://schemas.microsoft.com/office/drawing/2014/main" id="{8B6D6EDC-3E16-B261-C7B8-1D7E677D55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9222" y="1686613"/>
            <a:ext cx="1477324" cy="147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3ds max</a:t>
            </a:r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653141" y="1664064"/>
            <a:ext cx="1009431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/>
              <a:t>좀비메쉬 절단</a:t>
            </a:r>
            <a:r>
              <a:rPr lang="en-US" altLang="ko-KR" sz="2000" b="1"/>
              <a:t>, iocp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567</Words>
  <Application>Microsoft Office PowerPoint</Application>
  <PresentationFormat>와이드스크린</PresentationFormat>
  <Paragraphs>187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상준 조</cp:lastModifiedBy>
  <cp:revision>16</cp:revision>
  <dcterms:created xsi:type="dcterms:W3CDTF">2015-10-07T05:25:14Z</dcterms:created>
  <dcterms:modified xsi:type="dcterms:W3CDTF">2023-11-29T05:12:09Z</dcterms:modified>
</cp:coreProperties>
</file>